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A717-6C43-433D-950E-A5DCFA461FC7}" type="datetimeFigureOut">
              <a:rPr lang="en-US" smtClean="0"/>
              <a:pPr/>
              <a:t>17-Mar-14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80BB-DBF5-432B-B46A-F9DDC561A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76600"/>
            <a:ext cx="37338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5400" dirty="0" err="1" smtClean="0">
                <a:solidFill>
                  <a:srgbClr val="381FF3"/>
                </a:solidFill>
                <a:latin typeface="DevLys 010" pitchFamily="2" charset="0"/>
              </a:rPr>
              <a:t>ekxZ</a:t>
            </a:r>
            <a:r>
              <a:rPr lang="en-US" sz="5400" dirty="0" smtClean="0">
                <a:solidFill>
                  <a:srgbClr val="381FF3"/>
                </a:solidFill>
                <a:latin typeface="DevLys 010" pitchFamily="2" charset="0"/>
              </a:rPr>
              <a:t> </a:t>
            </a:r>
            <a:r>
              <a:rPr lang="en-US" sz="5400" dirty="0" err="1" smtClean="0">
                <a:solidFill>
                  <a:srgbClr val="381FF3"/>
                </a:solidFill>
                <a:latin typeface="DevLys 010" pitchFamily="2" charset="0"/>
              </a:rPr>
              <a:t>nf’kZdk</a:t>
            </a:r>
            <a:endParaRPr lang="en-US" sz="5400" dirty="0">
              <a:solidFill>
                <a:srgbClr val="381FF3"/>
              </a:solidFill>
              <a:latin typeface="DevLys 01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762000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Presented By      </a:t>
            </a:r>
            <a:r>
              <a:rPr lang="en-US" sz="3000" dirty="0" smtClean="0"/>
              <a:t>MAN MOHAN DADHICH ADPC SSA SWM</a:t>
            </a:r>
            <a:endParaRPr lang="en-US" sz="3000" dirty="0"/>
          </a:p>
        </p:txBody>
      </p:sp>
      <p:sp>
        <p:nvSpPr>
          <p:cNvPr id="6" name="Right Arrow 5"/>
          <p:cNvSpPr/>
          <p:nvPr/>
        </p:nvSpPr>
        <p:spPr>
          <a:xfrm>
            <a:off x="2362200" y="63246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m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867400"/>
            <a:ext cx="22958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DevLys 010" pitchFamily="2" charset="0"/>
              </a:rPr>
              <a:t>QkeZ</a:t>
            </a:r>
            <a:r>
              <a:rPr lang="en-US" dirty="0" smtClean="0">
                <a:latin typeface="DevLys 010" pitchFamily="2" charset="0"/>
              </a:rPr>
              <a:t> dh </a:t>
            </a:r>
            <a:r>
              <a:rPr lang="en-US" dirty="0" err="1" smtClean="0">
                <a:latin typeface="DevLys 010" pitchFamily="2" charset="0"/>
              </a:rPr>
              <a:t>iwfrZ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fDyd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djsa</a:t>
            </a:r>
            <a:endParaRPr lang="en-US" dirty="0">
              <a:latin typeface="DevLys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43200" y="6019800"/>
            <a:ext cx="1295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lan pri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057400"/>
            <a:ext cx="198804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DevLys 010" pitchFamily="2" charset="0"/>
              </a:rPr>
              <a:t>rS;kj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pkyku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dk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fizsaV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ysa</a:t>
            </a:r>
            <a:endParaRPr lang="en-US" dirty="0">
              <a:latin typeface="DevLys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828800"/>
            <a:ext cx="592181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vc</a:t>
            </a:r>
            <a:r>
              <a:rPr lang="en-US" sz="2000" dirty="0" smtClean="0">
                <a:latin typeface="DevLys 010" pitchFamily="2" charset="0"/>
              </a:rPr>
              <a:t> rd </a:t>
            </a:r>
            <a:r>
              <a:rPr lang="en-US" sz="2000" dirty="0" err="1" smtClean="0">
                <a:latin typeface="DevLys 010" pitchFamily="2" charset="0"/>
              </a:rPr>
              <a:t>tek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pkyku</a:t>
            </a:r>
            <a:r>
              <a:rPr lang="en-US" sz="2000" dirty="0" smtClean="0">
                <a:latin typeface="DevLys 010" pitchFamily="2" charset="0"/>
              </a:rPr>
              <a:t> dh </a:t>
            </a:r>
            <a:r>
              <a:rPr lang="en-US" sz="2000" dirty="0" err="1" smtClean="0">
                <a:latin typeface="DevLys 010" pitchFamily="2" charset="0"/>
              </a:rPr>
              <a:t>fjiksVZ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ysus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fy</a:t>
            </a:r>
            <a:r>
              <a:rPr lang="en-US" sz="2000" dirty="0" smtClean="0">
                <a:latin typeface="DevLys 010" pitchFamily="2" charset="0"/>
              </a:rPr>
              <a:t>, </a:t>
            </a:r>
            <a:r>
              <a:rPr lang="en-US" sz="2000" dirty="0" err="1" smtClean="0">
                <a:latin typeface="+mj-lt"/>
              </a:rPr>
              <a:t>ifms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DevLys 010" pitchFamily="2" charset="0"/>
              </a:rPr>
              <a:t>dh </a:t>
            </a:r>
            <a:r>
              <a:rPr lang="en-US" sz="2000" dirty="0" err="1" smtClean="0">
                <a:latin typeface="DevLys 010" pitchFamily="2" charset="0"/>
              </a:rPr>
              <a:t>lkbZV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tk</a:t>
            </a:r>
            <a:r>
              <a:rPr lang="en-US" sz="2000" dirty="0" smtClean="0">
                <a:latin typeface="DevLys 010" pitchFamily="2" charset="0"/>
              </a:rPr>
              <a:t>,</a:t>
            </a:r>
            <a:endParaRPr lang="en-US" sz="2000" dirty="0">
              <a:latin typeface="DevLys 010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3657600"/>
            <a:ext cx="100078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Clik</a:t>
            </a:r>
            <a:r>
              <a:rPr lang="en-US" dirty="0" smtClean="0"/>
              <a:t> here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1447800" y="3962400"/>
            <a:ext cx="914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486400"/>
            <a:ext cx="200247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Log in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fDyd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495800" y="5486400"/>
            <a:ext cx="1676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91200"/>
            <a:ext cx="752244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User name </a:t>
            </a:r>
            <a:r>
              <a:rPr lang="en-US" sz="2000" dirty="0" smtClean="0">
                <a:latin typeface="DevLys 010" pitchFamily="2" charset="0"/>
              </a:rPr>
              <a:t>o</a:t>
            </a:r>
            <a:r>
              <a:rPr lang="en-US" sz="2000" dirty="0" smtClean="0"/>
              <a:t> pass word guest </a:t>
            </a:r>
            <a:r>
              <a:rPr lang="en-US" sz="2000" dirty="0" err="1" smtClean="0">
                <a:latin typeface="DevLys 010" pitchFamily="2" charset="0"/>
              </a:rPr>
              <a:t>fy</a:t>
            </a:r>
            <a:r>
              <a:rPr lang="en-US" sz="2000" dirty="0" smtClean="0">
                <a:latin typeface="DevLys 010" pitchFamily="2" charset="0"/>
              </a:rPr>
              <a:t>[k </a:t>
            </a:r>
            <a:r>
              <a:rPr lang="en-US" sz="2000" dirty="0" err="1" smtClean="0">
                <a:latin typeface="DevLys 010" pitchFamily="2" charset="0"/>
              </a:rPr>
              <a:t>dj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funsZ’kkuqlkj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fp</a:t>
            </a:r>
            <a:r>
              <a:rPr lang="en-US" sz="2000" dirty="0" smtClean="0">
                <a:latin typeface="DevLys 010" pitchFamily="2" charset="0"/>
              </a:rPr>
              <a:t>= </a:t>
            </a:r>
            <a:r>
              <a:rPr lang="en-US" sz="2000" dirty="0" err="1" smtClean="0">
                <a:latin typeface="DevLys 010" pitchFamily="2" charset="0"/>
              </a:rPr>
              <a:t>p;u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>
                <a:latin typeface="+mj-lt"/>
              </a:rPr>
              <a:t>log in </a:t>
            </a:r>
            <a:r>
              <a:rPr lang="en-US" sz="2000" dirty="0" err="1" smtClean="0">
                <a:latin typeface="DevLys 010" pitchFamily="2" charset="0"/>
              </a:rPr>
              <a:t>djsaa</a:t>
            </a:r>
            <a:endParaRPr lang="en-US" sz="2000" dirty="0">
              <a:latin typeface="DevLys 01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486400"/>
            <a:ext cx="66294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</a:rPr>
              <a:t>Trasection</a:t>
            </a:r>
            <a:r>
              <a:rPr lang="en-US" sz="2000" dirty="0" smtClean="0">
                <a:latin typeface="+mj-lt"/>
              </a:rPr>
              <a:t> status </a:t>
            </a:r>
            <a:r>
              <a:rPr lang="en-US" sz="2000" dirty="0" err="1" smtClean="0">
                <a:latin typeface="DevLys 010" pitchFamily="2" charset="0"/>
              </a:rPr>
              <a:t>ij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dlZj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ytk</a:t>
            </a:r>
            <a:r>
              <a:rPr lang="en-US" sz="2000" dirty="0" smtClean="0">
                <a:latin typeface="DevLys 010" pitchFamily="2" charset="0"/>
              </a:rPr>
              <a:t>, </a:t>
            </a:r>
            <a:r>
              <a:rPr lang="en-US" sz="2000" dirty="0" err="1" smtClean="0">
                <a:latin typeface="DevLys 010" pitchFamily="2" charset="0"/>
              </a:rPr>
              <a:t>rFkk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+mj-lt"/>
              </a:rPr>
              <a:t>revenu</a:t>
            </a:r>
            <a:r>
              <a:rPr lang="en-US" sz="2000" dirty="0" smtClean="0">
                <a:latin typeface="+mj-lt"/>
              </a:rPr>
              <a:t> report </a:t>
            </a:r>
            <a:r>
              <a:rPr lang="en-US" sz="2000" dirty="0" err="1" smtClean="0">
                <a:latin typeface="DevLys 010" pitchFamily="2" charset="0"/>
              </a:rPr>
              <a:t>dks</a:t>
            </a:r>
            <a:r>
              <a:rPr lang="en-US" sz="2000" dirty="0" smtClean="0">
                <a:latin typeface="+mj-lt"/>
              </a:rPr>
              <a:t> select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2209800" y="4267200"/>
            <a:ext cx="1524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4876800"/>
            <a:ext cx="301153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Table</a:t>
            </a:r>
            <a:r>
              <a:rPr lang="en-US" sz="2000" dirty="0" smtClean="0">
                <a:latin typeface="DevLys 010" pitchFamily="2" charset="0"/>
              </a:rPr>
              <a:t> dh </a:t>
            </a:r>
            <a:r>
              <a:rPr lang="en-US" sz="2000" dirty="0" err="1" smtClean="0">
                <a:latin typeface="DevLys 010" pitchFamily="2" charset="0"/>
              </a:rPr>
              <a:t>iwfrZ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/>
              <a:t>summit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fms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3581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vc</a:t>
            </a:r>
            <a:r>
              <a:rPr lang="en-US" sz="2000" dirty="0" smtClean="0">
                <a:latin typeface="DevLys 010" pitchFamily="2" charset="0"/>
              </a:rPr>
              <a:t> rd </a:t>
            </a:r>
            <a:r>
              <a:rPr lang="en-US" sz="2000" dirty="0" err="1" smtClean="0">
                <a:latin typeface="DevLys 010" pitchFamily="2" charset="0"/>
              </a:rPr>
              <a:t>tek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pkyku</a:t>
            </a:r>
            <a:r>
              <a:rPr lang="en-US" sz="2000" dirty="0" smtClean="0">
                <a:latin typeface="DevLys 010" pitchFamily="2" charset="0"/>
              </a:rPr>
              <a:t> dh </a:t>
            </a:r>
            <a:r>
              <a:rPr lang="en-US" sz="2000" dirty="0" err="1" smtClean="0">
                <a:latin typeface="DevLys 010" pitchFamily="2" charset="0"/>
              </a:rPr>
              <a:t>fjiksVZ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rS;kj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gS</a:t>
            </a:r>
            <a:r>
              <a:rPr lang="en-US" sz="2000" dirty="0" smtClean="0">
                <a:latin typeface="DevLys 010" pitchFamily="2" charset="0"/>
              </a:rPr>
              <a:t> </a:t>
            </a:r>
            <a:endParaRPr lang="en-US" sz="2000" dirty="0">
              <a:latin typeface="DevLys 01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3962400"/>
            <a:ext cx="222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http://egras.raj.nic.in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124200"/>
            <a:ext cx="305885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E </a:t>
            </a:r>
            <a:r>
              <a:rPr lang="en-US" sz="2000" dirty="0" err="1" smtClean="0"/>
              <a:t>gras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DevLys 010" pitchFamily="2" charset="0"/>
              </a:rPr>
              <a:t>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fy</a:t>
            </a:r>
            <a:r>
              <a:rPr lang="en-US" sz="2000" dirty="0" smtClean="0">
                <a:latin typeface="DevLys 010" pitchFamily="2" charset="0"/>
              </a:rPr>
              <a:t>, </a:t>
            </a:r>
            <a:r>
              <a:rPr lang="en-US" sz="2000" dirty="0" err="1" smtClean="0">
                <a:latin typeface="DevLys 010" pitchFamily="2" charset="0"/>
              </a:rPr>
              <a:t>osc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/>
              <a:t>site </a:t>
            </a:r>
            <a:r>
              <a:rPr lang="en-US" sz="2000" dirty="0" err="1" smtClean="0"/>
              <a:t>tipe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3657600"/>
            <a:ext cx="457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0" y="2895600"/>
            <a:ext cx="70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guest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0" y="3581400"/>
            <a:ext cx="70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guest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41148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47703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286000"/>
            <a:ext cx="614655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lkekU</a:t>
            </a:r>
            <a:r>
              <a:rPr lang="en-US" sz="2000" dirty="0" smtClean="0">
                <a:latin typeface="DevLys 010" pitchFamily="2" charset="0"/>
              </a:rPr>
              <a:t>; </a:t>
            </a:r>
            <a:r>
              <a:rPr lang="en-US" sz="2000" dirty="0" err="1" smtClean="0">
                <a:latin typeface="DevLys 010" pitchFamily="2" charset="0"/>
              </a:rPr>
              <a:t>mi;ksx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drkZ</a:t>
            </a:r>
            <a:r>
              <a:rPr lang="en-US" sz="2000" dirty="0" smtClean="0">
                <a:latin typeface="DevLys 010" pitchFamily="2" charset="0"/>
              </a:rPr>
              <a:t> ;</a:t>
            </a:r>
            <a:r>
              <a:rPr lang="en-US" sz="2000" dirty="0" err="1" smtClean="0">
                <a:latin typeface="DevLys 010" pitchFamily="2" charset="0"/>
              </a:rPr>
              <a:t>wtj</a:t>
            </a:r>
            <a:r>
              <a:rPr lang="en-US" sz="2000" dirty="0" smtClean="0">
                <a:latin typeface="DevLys 010" pitchFamily="2" charset="0"/>
              </a:rPr>
              <a:t> use o </a:t>
            </a:r>
            <a:r>
              <a:rPr lang="en-US" sz="2000" dirty="0" err="1" smtClean="0">
                <a:latin typeface="DevLys 010" pitchFamily="2" charset="0"/>
              </a:rPr>
              <a:t>ikl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oMZ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smtClean="0">
                <a:latin typeface="+mj-lt"/>
              </a:rPr>
              <a:t>guest </a:t>
            </a:r>
            <a:r>
              <a:rPr lang="en-US" sz="2000" dirty="0" err="1" smtClean="0">
                <a:latin typeface="DevLys 010" pitchFamily="2" charset="0"/>
              </a:rPr>
              <a:t>fy</a:t>
            </a:r>
            <a:r>
              <a:rPr lang="en-US" sz="2000" dirty="0" smtClean="0">
                <a:latin typeface="DevLys 010" pitchFamily="2" charset="0"/>
              </a:rPr>
              <a:t>[</a:t>
            </a:r>
            <a:r>
              <a:rPr lang="en-US" sz="2000" dirty="0" err="1" smtClean="0">
                <a:latin typeface="DevLys 010" pitchFamily="2" charset="0"/>
              </a:rPr>
              <a:t>ksa</a:t>
            </a:r>
            <a:r>
              <a:rPr lang="en-US" sz="2000" dirty="0" smtClean="0">
                <a:latin typeface="DevLys 010" pitchFamily="2" charset="0"/>
              </a:rPr>
              <a:t> o </a:t>
            </a:r>
            <a:r>
              <a:rPr lang="en-US" sz="2000" dirty="0" err="1" smtClean="0">
                <a:latin typeface="DevLys 010" pitchFamily="2" charset="0"/>
              </a:rPr>
              <a:t>ykWx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bu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1257300" y="26289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3886200"/>
            <a:ext cx="13104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err="1" smtClean="0"/>
              <a:t>deptt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4953000" y="30480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4267200"/>
            <a:ext cx="18758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 major 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257800"/>
            <a:ext cx="16722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DevLys 010" pitchFamily="2" charset="0"/>
              </a:rPr>
              <a:t>foHkkx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dk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p;u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djsa</a:t>
            </a:r>
            <a:endParaRPr lang="en-US" dirty="0">
              <a:latin typeface="DevLys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646906" y="3848100"/>
            <a:ext cx="1753394" cy="1067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257800"/>
            <a:ext cx="343876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DevLys 010" pitchFamily="2" charset="0"/>
              </a:rPr>
              <a:t>Esktj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gsM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ds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ckn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lc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gsM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dk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p;u</a:t>
            </a:r>
            <a:r>
              <a:rPr lang="en-US" sz="2000" dirty="0" smtClean="0">
                <a:latin typeface="DevLys 010" pitchFamily="2" charset="0"/>
              </a:rPr>
              <a:t> </a:t>
            </a:r>
            <a:r>
              <a:rPr lang="en-US" sz="2000" dirty="0" err="1" smtClean="0">
                <a:latin typeface="DevLys 010" pitchFamily="2" charset="0"/>
              </a:rPr>
              <a:t>djsa</a:t>
            </a:r>
            <a:endParaRPr lang="en-US" sz="2000" dirty="0">
              <a:latin typeface="DevLys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6019800" y="3505200"/>
            <a:ext cx="25908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 he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TextBox 2"/>
          <p:cNvSpPr txBox="1"/>
          <p:nvPr/>
        </p:nvSpPr>
        <p:spPr>
          <a:xfrm>
            <a:off x="2133600" y="4953000"/>
            <a:ext cx="52581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DevLys 010" pitchFamily="2" charset="0"/>
              </a:rPr>
              <a:t>ftl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gsM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esa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jkf’k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tek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djokuh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gS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mls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p;u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</a:t>
            </a:r>
            <a:r>
              <a:rPr lang="en-US" dirty="0" smtClean="0">
                <a:latin typeface="DevLys 010" pitchFamily="2" charset="0"/>
              </a:rPr>
              <a:t> ,</a:t>
            </a:r>
            <a:r>
              <a:rPr lang="en-US" dirty="0" err="1" smtClean="0">
                <a:latin typeface="DevLys 010" pitchFamily="2" charset="0"/>
              </a:rPr>
              <a:t>jks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ij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fDyd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djsa</a:t>
            </a:r>
            <a:endParaRPr lang="en-US" dirty="0">
              <a:latin typeface="DevLys 01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33800" y="3886200"/>
            <a:ext cx="1676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 head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4191000" y="4191000"/>
            <a:ext cx="12192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53000" y="5181600"/>
            <a:ext cx="10536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Clik</a:t>
            </a:r>
            <a:r>
              <a:rPr lang="en-US" dirty="0" smtClean="0"/>
              <a:t> 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828800"/>
            <a:ext cx="38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DevLys 010" pitchFamily="2" charset="0"/>
              </a:rPr>
              <a:t>bZ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pkyku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QkWeZ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esa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pkgh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xbZ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lwpuk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fuEukuqlkj</a:t>
            </a:r>
            <a:r>
              <a:rPr lang="en-US" dirty="0" smtClean="0">
                <a:latin typeface="DevLys 010" pitchFamily="2" charset="0"/>
              </a:rPr>
              <a:t> </a:t>
            </a:r>
            <a:r>
              <a:rPr lang="en-US" dirty="0" err="1" smtClean="0">
                <a:latin typeface="DevLys 010" pitchFamily="2" charset="0"/>
              </a:rPr>
              <a:t>Hkjsa</a:t>
            </a:r>
            <a:endParaRPr lang="en-US" dirty="0">
              <a:latin typeface="DevLys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159</TotalTime>
  <Words>162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love</dc:creator>
  <cp:lastModifiedBy>love</cp:lastModifiedBy>
  <cp:revision>17</cp:revision>
  <dcterms:created xsi:type="dcterms:W3CDTF">2014-03-01T11:42:25Z</dcterms:created>
  <dcterms:modified xsi:type="dcterms:W3CDTF">2014-03-17T14:15:21Z</dcterms:modified>
</cp:coreProperties>
</file>